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2"/>
  </p:notesMasterIdLst>
  <p:sldIdLst>
    <p:sldId id="500" r:id="rId2"/>
    <p:sldId id="411" r:id="rId3"/>
    <p:sldId id="334" r:id="rId4"/>
    <p:sldId id="313" r:id="rId5"/>
    <p:sldId id="336" r:id="rId6"/>
    <p:sldId id="333" r:id="rId7"/>
    <p:sldId id="412" r:id="rId8"/>
    <p:sldId id="413" r:id="rId9"/>
    <p:sldId id="342" r:id="rId10"/>
    <p:sldId id="414" r:id="rId11"/>
    <p:sldId id="355" r:id="rId12"/>
    <p:sldId id="259" r:id="rId13"/>
    <p:sldId id="340" r:id="rId14"/>
    <p:sldId id="262" r:id="rId15"/>
    <p:sldId id="501" r:id="rId16"/>
    <p:sldId id="384" r:id="rId17"/>
    <p:sldId id="388" r:id="rId18"/>
    <p:sldId id="416" r:id="rId19"/>
    <p:sldId id="417" r:id="rId20"/>
    <p:sldId id="418" r:id="rId21"/>
    <p:sldId id="419" r:id="rId22"/>
    <p:sldId id="409" r:id="rId23"/>
    <p:sldId id="343" r:id="rId24"/>
    <p:sldId id="346" r:id="rId25"/>
    <p:sldId id="505" r:id="rId26"/>
    <p:sldId id="421" r:id="rId27"/>
    <p:sldId id="345" r:id="rId28"/>
    <p:sldId id="422" r:id="rId29"/>
    <p:sldId id="344" r:id="rId30"/>
    <p:sldId id="407" r:id="rId31"/>
    <p:sldId id="425" r:id="rId32"/>
    <p:sldId id="348" r:id="rId33"/>
    <p:sldId id="350" r:id="rId34"/>
    <p:sldId id="426" r:id="rId35"/>
    <p:sldId id="354" r:id="rId36"/>
    <p:sldId id="427" r:id="rId37"/>
    <p:sldId id="390" r:id="rId38"/>
    <p:sldId id="352" r:id="rId39"/>
    <p:sldId id="428" r:id="rId40"/>
    <p:sldId id="430" r:id="rId41"/>
    <p:sldId id="431" r:id="rId42"/>
    <p:sldId id="433" r:id="rId43"/>
    <p:sldId id="434" r:id="rId44"/>
    <p:sldId id="356" r:id="rId45"/>
    <p:sldId id="349" r:id="rId46"/>
    <p:sldId id="435" r:id="rId47"/>
    <p:sldId id="436" r:id="rId48"/>
    <p:sldId id="437" r:id="rId49"/>
    <p:sldId id="439" r:id="rId50"/>
    <p:sldId id="438" r:id="rId51"/>
    <p:sldId id="369" r:id="rId52"/>
    <p:sldId id="410" r:id="rId53"/>
    <p:sldId id="368" r:id="rId54"/>
    <p:sldId id="395" r:id="rId55"/>
    <p:sldId id="367" r:id="rId56"/>
    <p:sldId id="364" r:id="rId57"/>
    <p:sldId id="366" r:id="rId58"/>
    <p:sldId id="362" r:id="rId59"/>
    <p:sldId id="373" r:id="rId60"/>
    <p:sldId id="502" r:id="rId61"/>
    <p:sldId id="441" r:id="rId62"/>
    <p:sldId id="443" r:id="rId63"/>
    <p:sldId id="377" r:id="rId64"/>
    <p:sldId id="447" r:id="rId65"/>
    <p:sldId id="444" r:id="rId66"/>
    <p:sldId id="378" r:id="rId67"/>
    <p:sldId id="398" r:id="rId68"/>
    <p:sldId id="446" r:id="rId69"/>
    <p:sldId id="448" r:id="rId70"/>
    <p:sldId id="449" r:id="rId71"/>
    <p:sldId id="450" r:id="rId72"/>
    <p:sldId id="465" r:id="rId73"/>
    <p:sldId id="464" r:id="rId74"/>
    <p:sldId id="455" r:id="rId75"/>
    <p:sldId id="456" r:id="rId76"/>
    <p:sldId id="459" r:id="rId77"/>
    <p:sldId id="460" r:id="rId78"/>
    <p:sldId id="467" r:id="rId79"/>
    <p:sldId id="462" r:id="rId80"/>
    <p:sldId id="463" r:id="rId81"/>
    <p:sldId id="453" r:id="rId82"/>
    <p:sldId id="325" r:id="rId83"/>
    <p:sldId id="468" r:id="rId84"/>
    <p:sldId id="470" r:id="rId85"/>
    <p:sldId id="472" r:id="rId86"/>
    <p:sldId id="473" r:id="rId87"/>
    <p:sldId id="475" r:id="rId88"/>
    <p:sldId id="476" r:id="rId89"/>
    <p:sldId id="478" r:id="rId90"/>
    <p:sldId id="479" r:id="rId91"/>
    <p:sldId id="481" r:id="rId92"/>
    <p:sldId id="482" r:id="rId93"/>
    <p:sldId id="483" r:id="rId94"/>
    <p:sldId id="484" r:id="rId95"/>
    <p:sldId id="486" r:id="rId96"/>
    <p:sldId id="487" r:id="rId97"/>
    <p:sldId id="488" r:id="rId98"/>
    <p:sldId id="489" r:id="rId99"/>
    <p:sldId id="490" r:id="rId100"/>
    <p:sldId id="491" r:id="rId101"/>
    <p:sldId id="492" r:id="rId102"/>
    <p:sldId id="493" r:id="rId103"/>
    <p:sldId id="494" r:id="rId104"/>
    <p:sldId id="495" r:id="rId105"/>
    <p:sldId id="497" r:id="rId106"/>
    <p:sldId id="503" r:id="rId107"/>
    <p:sldId id="403" r:id="rId108"/>
    <p:sldId id="404" r:id="rId109"/>
    <p:sldId id="405" r:id="rId110"/>
    <p:sldId id="504" r:id="rId111"/>
  </p:sldIdLst>
  <p:sldSz cx="9144000" cy="6858000" type="screen4x3"/>
  <p:notesSz cx="6884988" cy="10018713"/>
  <p:photoAlbum layout="2pic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00" autoAdjust="0"/>
    <p:restoredTop sz="94660"/>
  </p:normalViewPr>
  <p:slideViewPr>
    <p:cSldViewPr>
      <p:cViewPr varScale="1">
        <p:scale>
          <a:sx n="68" d="100"/>
          <a:sy n="68" d="100"/>
        </p:scale>
        <p:origin x="148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notesMaster" Target="notesMasters/notesMaster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3495" cy="500536"/>
          </a:xfrm>
          <a:prstGeom prst="rect">
            <a:avLst/>
          </a:prstGeom>
        </p:spPr>
        <p:txBody>
          <a:bodyPr vert="horz" lIns="91979" tIns="45990" rIns="91979" bIns="4599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99900" y="0"/>
            <a:ext cx="2983495" cy="500536"/>
          </a:xfrm>
          <a:prstGeom prst="rect">
            <a:avLst/>
          </a:prstGeom>
        </p:spPr>
        <p:txBody>
          <a:bodyPr vert="horz" lIns="91979" tIns="45990" rIns="91979" bIns="45990" rtlCol="0"/>
          <a:lstStyle>
            <a:lvl1pPr algn="r">
              <a:defRPr sz="1200"/>
            </a:lvl1pPr>
          </a:lstStyle>
          <a:p>
            <a:fld id="{0A3AD899-751F-49CB-8A1A-C28C31F56983}" type="datetimeFigureOut">
              <a:rPr lang="de-DE" smtClean="0"/>
              <a:pPr/>
              <a:t>05.07.2025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38213" y="750888"/>
            <a:ext cx="5008562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979" tIns="45990" rIns="91979" bIns="4599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8499" y="4759089"/>
            <a:ext cx="5507990" cy="4508021"/>
          </a:xfrm>
          <a:prstGeom prst="rect">
            <a:avLst/>
          </a:prstGeom>
        </p:spPr>
        <p:txBody>
          <a:bodyPr vert="horz" lIns="91979" tIns="45990" rIns="91979" bIns="4599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516579"/>
            <a:ext cx="2983495" cy="500535"/>
          </a:xfrm>
          <a:prstGeom prst="rect">
            <a:avLst/>
          </a:prstGeom>
        </p:spPr>
        <p:txBody>
          <a:bodyPr vert="horz" lIns="91979" tIns="45990" rIns="91979" bIns="4599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99900" y="9516579"/>
            <a:ext cx="2983495" cy="500535"/>
          </a:xfrm>
          <a:prstGeom prst="rect">
            <a:avLst/>
          </a:prstGeom>
        </p:spPr>
        <p:txBody>
          <a:bodyPr vert="horz" lIns="91979" tIns="45990" rIns="91979" bIns="45990" rtlCol="0" anchor="b"/>
          <a:lstStyle>
            <a:lvl1pPr algn="r">
              <a:defRPr sz="1200"/>
            </a:lvl1pPr>
          </a:lstStyle>
          <a:p>
            <a:fld id="{A4ECB3CC-8F85-4D8D-9833-2EE00AD4BFD1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65250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8712C-5E76-43C8-A9E8-677BE147F84B}" type="datetimeFigureOut">
              <a:rPr lang="de-DE" smtClean="0"/>
              <a:pPr/>
              <a:t>05.07.2025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5E3E0-1400-4884-B03D-73945EFAEB3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2162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8712C-5E76-43C8-A9E8-677BE147F84B}" type="datetimeFigureOut">
              <a:rPr lang="de-DE" smtClean="0"/>
              <a:pPr/>
              <a:t>05.07.2025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5E3E0-1400-4884-B03D-73945EFAEB3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9637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8712C-5E76-43C8-A9E8-677BE147F84B}" type="datetimeFigureOut">
              <a:rPr lang="de-DE" smtClean="0"/>
              <a:pPr/>
              <a:t>05.07.2025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5E3E0-1400-4884-B03D-73945EFAEB3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4625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8712C-5E76-43C8-A9E8-677BE147F84B}" type="datetimeFigureOut">
              <a:rPr lang="de-DE" smtClean="0"/>
              <a:pPr/>
              <a:t>05.07.2025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5E3E0-1400-4884-B03D-73945EFAEB3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99358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8712C-5E76-43C8-A9E8-677BE147F84B}" type="datetimeFigureOut">
              <a:rPr lang="de-DE" smtClean="0"/>
              <a:pPr/>
              <a:t>05.07.2025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5E3E0-1400-4884-B03D-73945EFAEB3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0119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8712C-5E76-43C8-A9E8-677BE147F84B}" type="datetimeFigureOut">
              <a:rPr lang="de-DE" smtClean="0"/>
              <a:pPr/>
              <a:t>05.07.2025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5E3E0-1400-4884-B03D-73945EFAEB3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1419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8712C-5E76-43C8-A9E8-677BE147F84B}" type="datetimeFigureOut">
              <a:rPr lang="de-DE" smtClean="0"/>
              <a:pPr/>
              <a:t>05.07.2025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5E3E0-1400-4884-B03D-73945EFAEB3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148481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8712C-5E76-43C8-A9E8-677BE147F84B}" type="datetimeFigureOut">
              <a:rPr lang="de-DE" smtClean="0"/>
              <a:pPr/>
              <a:t>05.07.2025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5E3E0-1400-4884-B03D-73945EFAEB3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4711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8712C-5E76-43C8-A9E8-677BE147F84B}" type="datetimeFigureOut">
              <a:rPr lang="de-DE" smtClean="0"/>
              <a:pPr/>
              <a:t>05.07.2025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5E3E0-1400-4884-B03D-73945EFAEB3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86889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8712C-5E76-43C8-A9E8-677BE147F84B}" type="datetimeFigureOut">
              <a:rPr lang="de-DE" smtClean="0"/>
              <a:pPr/>
              <a:t>05.07.2025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5E3E0-1400-4884-B03D-73945EFAEB3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91962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8712C-5E76-43C8-A9E8-677BE147F84B}" type="datetimeFigureOut">
              <a:rPr lang="de-DE" smtClean="0"/>
              <a:pPr/>
              <a:t>05.07.2025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35E3E0-1400-4884-B03D-73945EFAEB3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6927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8712C-5E76-43C8-A9E8-677BE147F84B}" type="datetimeFigureOut">
              <a:rPr lang="de-DE" smtClean="0"/>
              <a:pPr/>
              <a:t>05.07.2025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35E3E0-1400-4884-B03D-73945EFAEB38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1703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pn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e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e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051" y="709970"/>
            <a:ext cx="7387898" cy="54380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63200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1268759"/>
            <a:ext cx="7056784" cy="38032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feld 2"/>
          <p:cNvSpPr txBox="1"/>
          <p:nvPr/>
        </p:nvSpPr>
        <p:spPr>
          <a:xfrm>
            <a:off x="1187624" y="5119761"/>
            <a:ext cx="37465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>
                <a:latin typeface="+mj-lt"/>
              </a:rPr>
              <a:t>Karl </a:t>
            </a:r>
            <a:r>
              <a:rPr lang="de-DE" sz="1400" i="1" dirty="0" err="1">
                <a:latin typeface="+mj-lt"/>
              </a:rPr>
              <a:t>Rebischke</a:t>
            </a:r>
            <a:r>
              <a:rPr lang="de-DE" sz="1400" i="1" dirty="0">
                <a:latin typeface="+mj-lt"/>
              </a:rPr>
              <a:t>          Jubiläum   -Organist in Zeyer-</a:t>
            </a:r>
          </a:p>
        </p:txBody>
      </p:sp>
    </p:spTree>
    <p:extLst>
      <p:ext uri="{BB962C8B-B14F-4D97-AF65-F5344CB8AC3E}">
        <p14:creationId xmlns:p14="http://schemas.microsoft.com/office/powerpoint/2010/main" val="452490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43608" y="906448"/>
            <a:ext cx="7088260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64799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884728"/>
            <a:ext cx="7371435" cy="51221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37715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1640" y="1196752"/>
            <a:ext cx="6631357" cy="45427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3557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49848" y="941135"/>
            <a:ext cx="6757352" cy="49087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3438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764703"/>
            <a:ext cx="7659033" cy="51845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5465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2141" y="764704"/>
            <a:ext cx="7686284" cy="52918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4725144"/>
            <a:ext cx="1915550" cy="12206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2363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12480" y="2996952"/>
            <a:ext cx="4500857" cy="3083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Grafik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352" y="548680"/>
            <a:ext cx="4500857" cy="30836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086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4677" y="764704"/>
            <a:ext cx="7377758" cy="518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2931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776" y="733074"/>
            <a:ext cx="3888432" cy="5599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9845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24760" y="692696"/>
            <a:ext cx="6916950" cy="54835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8788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599" y="692696"/>
            <a:ext cx="7200799" cy="5387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60105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620688"/>
            <a:ext cx="7479332" cy="54997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67930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564" y="490527"/>
            <a:ext cx="7348848" cy="5314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feld 1"/>
          <p:cNvSpPr txBox="1"/>
          <p:nvPr/>
        </p:nvSpPr>
        <p:spPr>
          <a:xfrm>
            <a:off x="987564" y="5852816"/>
            <a:ext cx="392447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>
                <a:latin typeface="Arial Narrow" pitchFamily="34" charset="0"/>
              </a:rPr>
              <a:t>Kriegerdenkmaleinweihungsfeier in Zeyer            1920/21</a:t>
            </a:r>
          </a:p>
        </p:txBody>
      </p:sp>
    </p:spTree>
    <p:extLst>
      <p:ext uri="{BB962C8B-B14F-4D97-AF65-F5344CB8AC3E}">
        <p14:creationId xmlns:p14="http://schemas.microsoft.com/office/powerpoint/2010/main" val="2106425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3560" y="764704"/>
            <a:ext cx="7992888" cy="51332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feld 5"/>
          <p:cNvSpPr txBox="1"/>
          <p:nvPr/>
        </p:nvSpPr>
        <p:spPr>
          <a:xfrm>
            <a:off x="607000" y="5938845"/>
            <a:ext cx="65215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/>
              <a:t>Kriegerdenkmal für die Gefallenen des ersten Weltkrieges im Kirchspiel Zeyer-</a:t>
            </a:r>
            <a:r>
              <a:rPr lang="de-DE" sz="1400" i="1" dirty="0" err="1"/>
              <a:t>Ellerwald</a:t>
            </a:r>
            <a:endParaRPr lang="de-DE" sz="1400" i="1" dirty="0"/>
          </a:p>
        </p:txBody>
      </p:sp>
    </p:spTree>
    <p:extLst>
      <p:ext uri="{BB962C8B-B14F-4D97-AF65-F5344CB8AC3E}">
        <p14:creationId xmlns:p14="http://schemas.microsoft.com/office/powerpoint/2010/main" val="7150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760" y="548680"/>
            <a:ext cx="4098672" cy="5216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feld 1"/>
          <p:cNvSpPr txBox="1"/>
          <p:nvPr/>
        </p:nvSpPr>
        <p:spPr>
          <a:xfrm>
            <a:off x="2483768" y="5816240"/>
            <a:ext cx="3265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>
                <a:latin typeface="Arial Narrow" pitchFamily="34" charset="0"/>
              </a:rPr>
              <a:t>Das Kriegerdenkmal mit Inschrift Emil </a:t>
            </a:r>
            <a:r>
              <a:rPr lang="de-DE" sz="1400" i="1" dirty="0" err="1">
                <a:latin typeface="Arial Narrow" pitchFamily="34" charset="0"/>
              </a:rPr>
              <a:t>Siemund</a:t>
            </a:r>
            <a:endParaRPr lang="de-DE" sz="1400" i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3915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0893" y="640930"/>
            <a:ext cx="7415523" cy="52363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51890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1141766"/>
            <a:ext cx="7135598" cy="45914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feld 2"/>
          <p:cNvSpPr txBox="1"/>
          <p:nvPr/>
        </p:nvSpPr>
        <p:spPr>
          <a:xfrm>
            <a:off x="983048" y="5805264"/>
            <a:ext cx="155042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>
                <a:latin typeface="Arial Narrow" pitchFamily="34" charset="0"/>
              </a:rPr>
              <a:t>Schule in </a:t>
            </a:r>
            <a:r>
              <a:rPr lang="de-DE" sz="1400" i="1" dirty="0" err="1">
                <a:latin typeface="Arial Narrow" pitchFamily="34" charset="0"/>
              </a:rPr>
              <a:t>Ellerwald</a:t>
            </a:r>
            <a:r>
              <a:rPr lang="de-DE" sz="1400" i="1" dirty="0">
                <a:latin typeface="Arial Narrow" pitchFamily="34" charset="0"/>
              </a:rPr>
              <a:t> II</a:t>
            </a:r>
          </a:p>
        </p:txBody>
      </p:sp>
    </p:spTree>
    <p:extLst>
      <p:ext uri="{BB962C8B-B14F-4D97-AF65-F5344CB8AC3E}">
        <p14:creationId xmlns:p14="http://schemas.microsoft.com/office/powerpoint/2010/main" val="246691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3516" y="548680"/>
            <a:ext cx="7711194" cy="55446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812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3839" y="476672"/>
            <a:ext cx="8712059" cy="61559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859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8203" y="485278"/>
            <a:ext cx="8913658" cy="60486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hteck 1"/>
          <p:cNvSpPr/>
          <p:nvPr/>
        </p:nvSpPr>
        <p:spPr>
          <a:xfrm>
            <a:off x="717952" y="5877272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400" i="1" dirty="0"/>
              <a:t>Schulklasse 1940  mit Lehrer </a:t>
            </a:r>
            <a:r>
              <a:rPr lang="de-DE" sz="1400" i="1" dirty="0" err="1"/>
              <a:t>Rebischke</a:t>
            </a:r>
            <a:endParaRPr lang="de-DE" sz="1400" i="1" dirty="0"/>
          </a:p>
        </p:txBody>
      </p:sp>
    </p:spTree>
    <p:extLst>
      <p:ext uri="{BB962C8B-B14F-4D97-AF65-F5344CB8AC3E}">
        <p14:creationId xmlns:p14="http://schemas.microsoft.com/office/powerpoint/2010/main" val="3262012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627784" y="2996952"/>
            <a:ext cx="3730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Bild folgt vom Altstädtischem Rathaus</a:t>
            </a: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5" y="859811"/>
            <a:ext cx="7632847" cy="51347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2087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465224"/>
            <a:ext cx="8528684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346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97113" y="476672"/>
            <a:ext cx="4548187" cy="5675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2555776" y="5844208"/>
            <a:ext cx="177574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/>
              <a:t>Lehrer Paul </a:t>
            </a:r>
            <a:r>
              <a:rPr lang="de-DE" sz="1400" i="1" dirty="0" err="1"/>
              <a:t>Rebischke</a:t>
            </a:r>
            <a:endParaRPr lang="de-DE" sz="1400" i="1" dirty="0"/>
          </a:p>
        </p:txBody>
      </p:sp>
    </p:spTree>
    <p:extLst>
      <p:ext uri="{BB962C8B-B14F-4D97-AF65-F5344CB8AC3E}">
        <p14:creationId xmlns:p14="http://schemas.microsoft.com/office/powerpoint/2010/main" val="3005708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1656" y="1052736"/>
            <a:ext cx="6590704" cy="46085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feld 2"/>
          <p:cNvSpPr txBox="1"/>
          <p:nvPr/>
        </p:nvSpPr>
        <p:spPr>
          <a:xfrm>
            <a:off x="1221656" y="5701391"/>
            <a:ext cx="14366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>
                <a:latin typeface="Arial Narrow" pitchFamily="34" charset="0"/>
              </a:rPr>
              <a:t>Schule </a:t>
            </a:r>
            <a:r>
              <a:rPr lang="de-DE" sz="1400" i="1" dirty="0" err="1">
                <a:latin typeface="Arial Narrow" pitchFamily="34" charset="0"/>
              </a:rPr>
              <a:t>Ellerwald</a:t>
            </a:r>
            <a:r>
              <a:rPr lang="de-DE" sz="1400" i="1" dirty="0">
                <a:latin typeface="Arial Narrow" pitchFamily="34" charset="0"/>
              </a:rPr>
              <a:t> III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2959530" y="5701391"/>
            <a:ext cx="15574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>
                <a:latin typeface="Arial Narrow" pitchFamily="34" charset="0"/>
              </a:rPr>
              <a:t>Heute ein Wohnhaus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6156174" y="5701390"/>
            <a:ext cx="13051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 err="1">
                <a:latin typeface="Arial Narrow" pitchFamily="34" charset="0"/>
              </a:rPr>
              <a:t>Kazimierzowo</a:t>
            </a:r>
            <a:r>
              <a:rPr lang="de-DE" sz="1400" i="1" dirty="0">
                <a:latin typeface="Arial Narrow" pitchFamily="34" charset="0"/>
              </a:rPr>
              <a:t> 33</a:t>
            </a:r>
          </a:p>
        </p:txBody>
      </p:sp>
    </p:spTree>
    <p:extLst>
      <p:ext uri="{BB962C8B-B14F-4D97-AF65-F5344CB8AC3E}">
        <p14:creationId xmlns:p14="http://schemas.microsoft.com/office/powerpoint/2010/main" val="564058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afi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692695"/>
            <a:ext cx="7560841" cy="53763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feld 3"/>
          <p:cNvSpPr txBox="1"/>
          <p:nvPr/>
        </p:nvSpPr>
        <p:spPr>
          <a:xfrm>
            <a:off x="755576" y="6210889"/>
            <a:ext cx="403244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>
                <a:latin typeface="Arial Narrow" pitchFamily="34" charset="0"/>
              </a:rPr>
              <a:t>Die Schule in </a:t>
            </a:r>
            <a:r>
              <a:rPr lang="de-DE" sz="1400" i="1" dirty="0" err="1">
                <a:latin typeface="Arial Narrow" pitchFamily="34" charset="0"/>
              </a:rPr>
              <a:t>Ellerwald</a:t>
            </a:r>
            <a:r>
              <a:rPr lang="de-DE" sz="1400" i="1" dirty="0">
                <a:latin typeface="Arial Narrow" pitchFamily="34" charset="0"/>
              </a:rPr>
              <a:t> III,     Klassenbild 1930  </a:t>
            </a:r>
          </a:p>
        </p:txBody>
      </p:sp>
    </p:spTree>
    <p:extLst>
      <p:ext uri="{BB962C8B-B14F-4D97-AF65-F5344CB8AC3E}">
        <p14:creationId xmlns:p14="http://schemas.microsoft.com/office/powerpoint/2010/main" val="518490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2075" y="1228860"/>
            <a:ext cx="6619849" cy="44002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feld 2"/>
          <p:cNvSpPr txBox="1"/>
          <p:nvPr/>
        </p:nvSpPr>
        <p:spPr>
          <a:xfrm>
            <a:off x="1331640" y="5723383"/>
            <a:ext cx="28232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>
                <a:latin typeface="Arial Narrow" pitchFamily="34" charset="0"/>
              </a:rPr>
              <a:t>Schule </a:t>
            </a:r>
            <a:r>
              <a:rPr lang="de-DE" sz="1400" i="1" dirty="0" err="1">
                <a:latin typeface="Arial Narrow" pitchFamily="34" charset="0"/>
              </a:rPr>
              <a:t>Ellerwald</a:t>
            </a:r>
            <a:r>
              <a:rPr lang="de-DE" sz="1400" i="1" dirty="0">
                <a:latin typeface="Arial Narrow" pitchFamily="34" charset="0"/>
              </a:rPr>
              <a:t> III aus dem Jahre 1936</a:t>
            </a:r>
          </a:p>
        </p:txBody>
      </p:sp>
    </p:spTree>
    <p:extLst>
      <p:ext uri="{BB962C8B-B14F-4D97-AF65-F5344CB8AC3E}">
        <p14:creationId xmlns:p14="http://schemas.microsoft.com/office/powerpoint/2010/main" val="1215437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561" y="404664"/>
            <a:ext cx="7230716" cy="4957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88024" y="3933056"/>
            <a:ext cx="3692345" cy="242020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feld 1"/>
          <p:cNvSpPr txBox="1"/>
          <p:nvPr/>
        </p:nvSpPr>
        <p:spPr>
          <a:xfrm>
            <a:off x="942561" y="5425479"/>
            <a:ext cx="222528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>
                <a:latin typeface="Arial Narrow" panose="020B0606020202030204" pitchFamily="34" charset="0"/>
              </a:rPr>
              <a:t>Lehrerfamilie</a:t>
            </a:r>
            <a:r>
              <a:rPr lang="de-DE" sz="1000" i="1" dirty="0"/>
              <a:t>  </a:t>
            </a:r>
            <a:r>
              <a:rPr lang="de-DE" sz="1400" i="1" dirty="0" err="1">
                <a:latin typeface="Arial Narrow" panose="020B0606020202030204" pitchFamily="34" charset="0"/>
              </a:rPr>
              <a:t>Fietkau</a:t>
            </a:r>
            <a:r>
              <a:rPr lang="de-DE" sz="1400" i="1" dirty="0">
                <a:latin typeface="Arial Narrow" panose="020B0606020202030204" pitchFamily="34" charset="0"/>
              </a:rPr>
              <a:t>  ca. 1932</a:t>
            </a:r>
          </a:p>
        </p:txBody>
      </p:sp>
    </p:spTree>
    <p:extLst>
      <p:ext uri="{BB962C8B-B14F-4D97-AF65-F5344CB8AC3E}">
        <p14:creationId xmlns:p14="http://schemas.microsoft.com/office/powerpoint/2010/main" val="451292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1180" y="476673"/>
            <a:ext cx="8125347" cy="5544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8887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87624" y="877848"/>
            <a:ext cx="6940561" cy="48245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feld 2"/>
          <p:cNvSpPr txBox="1"/>
          <p:nvPr/>
        </p:nvSpPr>
        <p:spPr>
          <a:xfrm>
            <a:off x="1219656" y="5795391"/>
            <a:ext cx="20425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>
                <a:latin typeface="Arial Narrow" pitchFamily="34" charset="0"/>
              </a:rPr>
              <a:t>Der Saal im </a:t>
            </a:r>
            <a:r>
              <a:rPr lang="de-DE" sz="1400" i="1" dirty="0" err="1">
                <a:latin typeface="Arial Narrow" pitchFamily="34" charset="0"/>
              </a:rPr>
              <a:t>Gashaus</a:t>
            </a:r>
            <a:r>
              <a:rPr lang="de-DE" sz="1400" i="1" dirty="0">
                <a:latin typeface="Arial Narrow" pitchFamily="34" charset="0"/>
              </a:rPr>
              <a:t> </a:t>
            </a:r>
            <a:r>
              <a:rPr lang="de-DE" sz="1400" i="1" dirty="0" err="1">
                <a:latin typeface="Arial Narrow" pitchFamily="34" charset="0"/>
              </a:rPr>
              <a:t>Doelfs</a:t>
            </a:r>
            <a:endParaRPr lang="de-DE" sz="1400" i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315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334" y="260648"/>
            <a:ext cx="8486413" cy="6454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hteck 1"/>
          <p:cNvSpPr/>
          <p:nvPr/>
        </p:nvSpPr>
        <p:spPr>
          <a:xfrm>
            <a:off x="1115616" y="5733256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400" i="1" dirty="0"/>
              <a:t>Tanzvergnügen im Gasthaus </a:t>
            </a:r>
            <a:r>
              <a:rPr lang="de-DE" sz="1400" i="1" dirty="0" err="1"/>
              <a:t>Doelfs</a:t>
            </a:r>
            <a:endParaRPr lang="de-DE" sz="1400" i="1" dirty="0"/>
          </a:p>
        </p:txBody>
      </p:sp>
    </p:spTree>
    <p:extLst>
      <p:ext uri="{BB962C8B-B14F-4D97-AF65-F5344CB8AC3E}">
        <p14:creationId xmlns:p14="http://schemas.microsoft.com/office/powerpoint/2010/main" val="2854731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8255" y="1223048"/>
            <a:ext cx="7621162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098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354898"/>
            <a:ext cx="7344815" cy="6027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26703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476671"/>
            <a:ext cx="8010347" cy="5943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feld 3"/>
          <p:cNvSpPr txBox="1"/>
          <p:nvPr/>
        </p:nvSpPr>
        <p:spPr>
          <a:xfrm>
            <a:off x="971600" y="5805263"/>
            <a:ext cx="207755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>
                <a:latin typeface="Arial Narrow" pitchFamily="34" charset="0"/>
              </a:rPr>
              <a:t>Tanzschule im Gasthof Lucht</a:t>
            </a:r>
          </a:p>
        </p:txBody>
      </p:sp>
    </p:spTree>
    <p:extLst>
      <p:ext uri="{BB962C8B-B14F-4D97-AF65-F5344CB8AC3E}">
        <p14:creationId xmlns:p14="http://schemas.microsoft.com/office/powerpoint/2010/main" val="144320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8143330" cy="6201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Textfeld 2"/>
          <p:cNvSpPr txBox="1"/>
          <p:nvPr/>
        </p:nvSpPr>
        <p:spPr>
          <a:xfrm>
            <a:off x="1331640" y="5723383"/>
            <a:ext cx="214565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/>
              <a:t>Ein Ausflug der </a:t>
            </a:r>
            <a:r>
              <a:rPr lang="de-DE" sz="1400" i="1" dirty="0" err="1"/>
              <a:t>Ellerwalder</a:t>
            </a:r>
            <a:endParaRPr lang="de-DE" sz="1400" i="1" dirty="0"/>
          </a:p>
        </p:txBody>
      </p:sp>
    </p:spTree>
    <p:extLst>
      <p:ext uri="{BB962C8B-B14F-4D97-AF65-F5344CB8AC3E}">
        <p14:creationId xmlns:p14="http://schemas.microsoft.com/office/powerpoint/2010/main" val="960706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908720"/>
            <a:ext cx="6480459" cy="4546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Rechteck 6"/>
          <p:cNvSpPr/>
          <p:nvPr/>
        </p:nvSpPr>
        <p:spPr>
          <a:xfrm>
            <a:off x="1403648" y="5589240"/>
            <a:ext cx="258115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i="1" dirty="0">
                <a:latin typeface="Arial Narrow" pitchFamily="34" charset="0"/>
              </a:rPr>
              <a:t>Junge</a:t>
            </a:r>
            <a:r>
              <a:rPr lang="de-DE" i="1" dirty="0">
                <a:latin typeface="Arial Narrow" pitchFamily="34" charset="0"/>
              </a:rPr>
              <a:t> </a:t>
            </a:r>
            <a:r>
              <a:rPr lang="de-DE" sz="1400" i="1" dirty="0">
                <a:latin typeface="Arial Narrow" pitchFamily="34" charset="0"/>
              </a:rPr>
              <a:t>Leute auf </a:t>
            </a:r>
            <a:r>
              <a:rPr lang="de-DE" sz="1400" i="1" dirty="0" err="1">
                <a:latin typeface="Arial Narrow" pitchFamily="34" charset="0"/>
              </a:rPr>
              <a:t>Ellerwald</a:t>
            </a:r>
            <a:r>
              <a:rPr lang="de-DE" sz="1400" i="1" dirty="0">
                <a:latin typeface="Arial Narrow" pitchFamily="34" charset="0"/>
              </a:rPr>
              <a:t>   ca. 1935</a:t>
            </a:r>
          </a:p>
        </p:txBody>
      </p:sp>
    </p:spTree>
    <p:extLst>
      <p:ext uri="{BB962C8B-B14F-4D97-AF65-F5344CB8AC3E}">
        <p14:creationId xmlns:p14="http://schemas.microsoft.com/office/powerpoint/2010/main" val="2019246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764704"/>
            <a:ext cx="7633891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7882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7544" y="374976"/>
            <a:ext cx="8576729" cy="59766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50141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1256" y="835592"/>
            <a:ext cx="7589279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4350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3024" y="368104"/>
            <a:ext cx="8233154" cy="6107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115616" y="5835359"/>
            <a:ext cx="35729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/>
              <a:t>Schmied Olschewski mit Sohn und der Kutsche</a:t>
            </a:r>
          </a:p>
        </p:txBody>
      </p:sp>
    </p:spTree>
    <p:extLst>
      <p:ext uri="{BB962C8B-B14F-4D97-AF65-F5344CB8AC3E}">
        <p14:creationId xmlns:p14="http://schemas.microsoft.com/office/powerpoint/2010/main" val="1976638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2331" y="783117"/>
            <a:ext cx="7559337" cy="52917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6756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620100"/>
            <a:ext cx="7704856" cy="53250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feld 2"/>
          <p:cNvSpPr txBox="1"/>
          <p:nvPr/>
        </p:nvSpPr>
        <p:spPr>
          <a:xfrm>
            <a:off x="816137" y="5974397"/>
            <a:ext cx="99418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latin typeface="Arial Narrow" pitchFamily="34" charset="0"/>
              </a:rPr>
              <a:t>Mühle Flade</a:t>
            </a:r>
          </a:p>
        </p:txBody>
      </p:sp>
    </p:spTree>
    <p:extLst>
      <p:ext uri="{BB962C8B-B14F-4D97-AF65-F5344CB8AC3E}">
        <p14:creationId xmlns:p14="http://schemas.microsoft.com/office/powerpoint/2010/main" val="114199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27584" y="476673"/>
            <a:ext cx="7839983" cy="5766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hteck 1"/>
          <p:cNvSpPr/>
          <p:nvPr/>
        </p:nvSpPr>
        <p:spPr>
          <a:xfrm>
            <a:off x="1187624" y="5661248"/>
            <a:ext cx="583264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i="1" dirty="0"/>
              <a:t>Grüne Hochzeit Alfred </a:t>
            </a:r>
            <a:r>
              <a:rPr lang="de-DE" sz="1400" i="1" dirty="0" err="1"/>
              <a:t>Guddeck</a:t>
            </a:r>
            <a:r>
              <a:rPr lang="de-DE" sz="1400" i="1" dirty="0"/>
              <a:t> – Edith </a:t>
            </a:r>
            <a:r>
              <a:rPr lang="de-DE" sz="1400" i="1" dirty="0" err="1"/>
              <a:t>Jetzlaff</a:t>
            </a:r>
            <a:r>
              <a:rPr lang="de-DE" sz="1400" i="1" dirty="0"/>
              <a:t>,   18.07.1939 </a:t>
            </a:r>
          </a:p>
        </p:txBody>
      </p:sp>
    </p:spTree>
    <p:extLst>
      <p:ext uri="{BB962C8B-B14F-4D97-AF65-F5344CB8AC3E}">
        <p14:creationId xmlns:p14="http://schemas.microsoft.com/office/powerpoint/2010/main" val="4259724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0408" y="806216"/>
            <a:ext cx="7680584" cy="53247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9640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692697"/>
            <a:ext cx="7886593" cy="55446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791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68" y="298336"/>
            <a:ext cx="4449636" cy="6270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67866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2398" y="1203599"/>
            <a:ext cx="7920881" cy="43392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9013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692696"/>
            <a:ext cx="7776043" cy="568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feld 1"/>
          <p:cNvSpPr txBox="1"/>
          <p:nvPr/>
        </p:nvSpPr>
        <p:spPr>
          <a:xfrm>
            <a:off x="1115616" y="5800969"/>
            <a:ext cx="2997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/>
              <a:t>Wohnhaus Hof </a:t>
            </a:r>
            <a:r>
              <a:rPr lang="de-DE" sz="1400" i="1" dirty="0" err="1"/>
              <a:t>Siemund</a:t>
            </a:r>
            <a:r>
              <a:rPr lang="de-DE" sz="1400" i="1" dirty="0"/>
              <a:t>     </a:t>
            </a:r>
            <a:r>
              <a:rPr lang="de-DE" sz="1400" i="1" dirty="0" err="1"/>
              <a:t>Ellerwald</a:t>
            </a:r>
            <a:r>
              <a:rPr lang="de-DE" sz="1400" i="1" dirty="0"/>
              <a:t> III</a:t>
            </a:r>
          </a:p>
        </p:txBody>
      </p:sp>
    </p:spTree>
    <p:extLst>
      <p:ext uri="{BB962C8B-B14F-4D97-AF65-F5344CB8AC3E}">
        <p14:creationId xmlns:p14="http://schemas.microsoft.com/office/powerpoint/2010/main" val="370496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7784" y="618075"/>
            <a:ext cx="3816424" cy="563100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1756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9632" y="1196752"/>
            <a:ext cx="6448854" cy="4248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feld 2"/>
          <p:cNvSpPr txBox="1"/>
          <p:nvPr/>
        </p:nvSpPr>
        <p:spPr>
          <a:xfrm>
            <a:off x="1284800" y="5541194"/>
            <a:ext cx="385964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/>
              <a:t>Brunnenbohren auf dem Hof </a:t>
            </a:r>
            <a:r>
              <a:rPr lang="de-DE" sz="1400" i="1" dirty="0" err="1"/>
              <a:t>Siemund</a:t>
            </a:r>
            <a:r>
              <a:rPr lang="de-DE" sz="1400" i="1" dirty="0"/>
              <a:t>, </a:t>
            </a:r>
            <a:r>
              <a:rPr lang="de-DE" sz="1400" i="1" dirty="0" err="1"/>
              <a:t>Ellerwald</a:t>
            </a:r>
            <a:r>
              <a:rPr lang="de-DE" sz="1400" i="1" dirty="0"/>
              <a:t> III</a:t>
            </a:r>
          </a:p>
        </p:txBody>
      </p:sp>
    </p:spTree>
    <p:extLst>
      <p:ext uri="{BB962C8B-B14F-4D97-AF65-F5344CB8AC3E}">
        <p14:creationId xmlns:p14="http://schemas.microsoft.com/office/powerpoint/2010/main" val="788594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03199" y="374985"/>
            <a:ext cx="4320479" cy="63186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hteck 1"/>
          <p:cNvSpPr/>
          <p:nvPr/>
        </p:nvSpPr>
        <p:spPr>
          <a:xfrm>
            <a:off x="2771800" y="6311818"/>
            <a:ext cx="35912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i="1" dirty="0"/>
              <a:t>Willy </a:t>
            </a:r>
            <a:r>
              <a:rPr lang="de-DE" sz="1400" i="1" dirty="0" err="1"/>
              <a:t>Siemund</a:t>
            </a:r>
            <a:r>
              <a:rPr lang="de-DE" sz="1400" i="1" dirty="0"/>
              <a:t> beim Köpfen der Weidenbäume</a:t>
            </a:r>
          </a:p>
        </p:txBody>
      </p:sp>
    </p:spTree>
    <p:extLst>
      <p:ext uri="{BB962C8B-B14F-4D97-AF65-F5344CB8AC3E}">
        <p14:creationId xmlns:p14="http://schemas.microsoft.com/office/powerpoint/2010/main" val="1622829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2348" y="286952"/>
            <a:ext cx="8672278" cy="5904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hteck 1"/>
          <p:cNvSpPr/>
          <p:nvPr/>
        </p:nvSpPr>
        <p:spPr>
          <a:xfrm>
            <a:off x="971600" y="5539259"/>
            <a:ext cx="640871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i="1" dirty="0"/>
              <a:t>Das Strauchwerk wurde </a:t>
            </a:r>
            <a:r>
              <a:rPr lang="de-DE" sz="1400" i="1" dirty="0" err="1"/>
              <a:t>gepreßt</a:t>
            </a:r>
            <a:r>
              <a:rPr lang="de-DE" sz="1400" i="1" dirty="0"/>
              <a:t> und als Brennmaterial verwendet</a:t>
            </a:r>
          </a:p>
        </p:txBody>
      </p:sp>
    </p:spTree>
    <p:extLst>
      <p:ext uri="{BB962C8B-B14F-4D97-AF65-F5344CB8AC3E}">
        <p14:creationId xmlns:p14="http://schemas.microsoft.com/office/powerpoint/2010/main" val="323995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79295" y="432238"/>
            <a:ext cx="4185409" cy="59935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3861048"/>
            <a:ext cx="3242015" cy="223666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85146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2281" y="476671"/>
            <a:ext cx="8485746" cy="60486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64088" y="4296504"/>
            <a:ext cx="3120542" cy="19475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49123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55776" y="332656"/>
            <a:ext cx="3931657" cy="59899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5932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618391"/>
            <a:ext cx="8297059" cy="55570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3008" y="4149080"/>
            <a:ext cx="2885946" cy="16809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8680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912" y="781291"/>
            <a:ext cx="6905533" cy="47114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feld 3"/>
          <p:cNvSpPr txBox="1"/>
          <p:nvPr/>
        </p:nvSpPr>
        <p:spPr>
          <a:xfrm>
            <a:off x="1044823" y="5589240"/>
            <a:ext cx="687462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400" i="1" dirty="0">
                <a:latin typeface="Arial Narrow" pitchFamily="34" charset="0"/>
              </a:rPr>
              <a:t>Anna </a:t>
            </a:r>
            <a:r>
              <a:rPr lang="de-DE" sz="1400" i="1" dirty="0" err="1">
                <a:latin typeface="Arial Narrow" pitchFamily="34" charset="0"/>
              </a:rPr>
              <a:t>Jetzlaff</a:t>
            </a:r>
            <a:r>
              <a:rPr lang="de-DE" sz="1400" i="1" dirty="0">
                <a:latin typeface="Arial Narrow" pitchFamily="34" charset="0"/>
              </a:rPr>
              <a:t>  (Oma </a:t>
            </a:r>
            <a:r>
              <a:rPr lang="de-DE" sz="1400" i="1" dirty="0" err="1">
                <a:latin typeface="Arial Narrow" pitchFamily="34" charset="0"/>
              </a:rPr>
              <a:t>Elbing</a:t>
            </a:r>
            <a:r>
              <a:rPr lang="de-DE" sz="1400" i="1" dirty="0">
                <a:latin typeface="Arial Narrow" pitchFamily="34" charset="0"/>
              </a:rPr>
              <a:t>), Minna und Ernst </a:t>
            </a:r>
            <a:r>
              <a:rPr lang="de-DE" sz="1400" i="1" dirty="0" err="1">
                <a:latin typeface="Arial Narrow" pitchFamily="34" charset="0"/>
              </a:rPr>
              <a:t>Jetzlaff</a:t>
            </a:r>
            <a:r>
              <a:rPr lang="de-DE" sz="1400" i="1" dirty="0">
                <a:latin typeface="Arial Narrow" pitchFamily="34" charset="0"/>
              </a:rPr>
              <a:t> mit den Kindern Edith, Gerda und Heinz</a:t>
            </a:r>
          </a:p>
        </p:txBody>
      </p:sp>
    </p:spTree>
    <p:extLst>
      <p:ext uri="{BB962C8B-B14F-4D97-AF65-F5344CB8AC3E}">
        <p14:creationId xmlns:p14="http://schemas.microsoft.com/office/powerpoint/2010/main" val="1739067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71750" y="649288"/>
            <a:ext cx="3998913" cy="555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2805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9328" y="764704"/>
            <a:ext cx="7424426" cy="48895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1596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4120" y="613726"/>
            <a:ext cx="8464978" cy="5500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hteck 1"/>
          <p:cNvSpPr/>
          <p:nvPr/>
        </p:nvSpPr>
        <p:spPr>
          <a:xfrm>
            <a:off x="827584" y="5517232"/>
            <a:ext cx="30563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i="1" dirty="0"/>
              <a:t>Ernst </a:t>
            </a:r>
            <a:r>
              <a:rPr lang="de-DE" sz="1400" i="1" dirty="0" err="1"/>
              <a:t>Jetzlaff</a:t>
            </a:r>
            <a:r>
              <a:rPr lang="de-DE" sz="1400" i="1" dirty="0"/>
              <a:t> und Sohn beim </a:t>
            </a:r>
            <a:r>
              <a:rPr lang="de-DE" sz="1400" i="1" dirty="0" err="1"/>
              <a:t>Ummähen</a:t>
            </a:r>
            <a:endParaRPr lang="de-DE" sz="1400" i="1" dirty="0"/>
          </a:p>
        </p:txBody>
      </p:sp>
    </p:spTree>
    <p:extLst>
      <p:ext uri="{BB962C8B-B14F-4D97-AF65-F5344CB8AC3E}">
        <p14:creationId xmlns:p14="http://schemas.microsoft.com/office/powerpoint/2010/main" val="910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9592" y="1052736"/>
            <a:ext cx="7600423" cy="45365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feld 3"/>
          <p:cNvSpPr txBox="1"/>
          <p:nvPr/>
        </p:nvSpPr>
        <p:spPr>
          <a:xfrm>
            <a:off x="971600" y="5661248"/>
            <a:ext cx="14638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>
                <a:latin typeface="Arial Narrow" pitchFamily="34" charset="0"/>
              </a:rPr>
              <a:t>Einfahren der Ernte</a:t>
            </a:r>
          </a:p>
        </p:txBody>
      </p:sp>
    </p:spTree>
    <p:extLst>
      <p:ext uri="{BB962C8B-B14F-4D97-AF65-F5344CB8AC3E}">
        <p14:creationId xmlns:p14="http://schemas.microsoft.com/office/powerpoint/2010/main" val="168578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4182" y="620688"/>
            <a:ext cx="8360609" cy="5716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hteck 2"/>
          <p:cNvSpPr/>
          <p:nvPr/>
        </p:nvSpPr>
        <p:spPr>
          <a:xfrm>
            <a:off x="1115616" y="5677529"/>
            <a:ext cx="214738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i="1" dirty="0"/>
              <a:t>Heinz </a:t>
            </a:r>
            <a:r>
              <a:rPr lang="de-DE" sz="1400" i="1" dirty="0" err="1"/>
              <a:t>Jetzlaff</a:t>
            </a:r>
            <a:r>
              <a:rPr lang="de-DE" sz="1400" i="1" dirty="0"/>
              <a:t> beim Pflügen</a:t>
            </a:r>
          </a:p>
        </p:txBody>
      </p:sp>
    </p:spTree>
    <p:extLst>
      <p:ext uri="{BB962C8B-B14F-4D97-AF65-F5344CB8AC3E}">
        <p14:creationId xmlns:p14="http://schemas.microsoft.com/office/powerpoint/2010/main" val="2993483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982606"/>
            <a:ext cx="7341354" cy="44626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feld 3"/>
          <p:cNvSpPr txBox="1"/>
          <p:nvPr/>
        </p:nvSpPr>
        <p:spPr>
          <a:xfrm>
            <a:off x="971600" y="5554918"/>
            <a:ext cx="24567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>
                <a:latin typeface="Arial Narrow" pitchFamily="34" charset="0"/>
              </a:rPr>
              <a:t>Pferde, der Stolz von Ernst </a:t>
            </a:r>
            <a:r>
              <a:rPr lang="de-DE" sz="1400" i="1" dirty="0" err="1">
                <a:latin typeface="Arial Narrow" pitchFamily="34" charset="0"/>
              </a:rPr>
              <a:t>Jetzlaff</a:t>
            </a:r>
            <a:endParaRPr lang="de-DE" sz="1400" i="1" dirty="0">
              <a:latin typeface="Arial Narrow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9998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9954" y="476672"/>
            <a:ext cx="8394534" cy="5740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hteck 1"/>
          <p:cNvSpPr/>
          <p:nvPr/>
        </p:nvSpPr>
        <p:spPr>
          <a:xfrm>
            <a:off x="971600" y="5532784"/>
            <a:ext cx="561662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400" i="1" dirty="0"/>
              <a:t>Zu Besuch und zur Kirche wurde mit Kutsche gefahren</a:t>
            </a:r>
          </a:p>
        </p:txBody>
      </p:sp>
    </p:spTree>
    <p:extLst>
      <p:ext uri="{BB962C8B-B14F-4D97-AF65-F5344CB8AC3E}">
        <p14:creationId xmlns:p14="http://schemas.microsoft.com/office/powerpoint/2010/main" val="4159894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3808" y="548680"/>
            <a:ext cx="3456384" cy="54633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feld 3"/>
          <p:cNvSpPr txBox="1"/>
          <p:nvPr/>
        </p:nvSpPr>
        <p:spPr>
          <a:xfrm>
            <a:off x="2843808" y="6076942"/>
            <a:ext cx="39292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>
                <a:latin typeface="Arial Narrow" pitchFamily="34" charset="0"/>
              </a:rPr>
              <a:t>In der Mittagspause wurde die „</a:t>
            </a:r>
            <a:r>
              <a:rPr lang="de-DE" sz="1400" i="1" dirty="0" err="1">
                <a:latin typeface="Arial Narrow" pitchFamily="34" charset="0"/>
              </a:rPr>
              <a:t>Elbinger</a:t>
            </a:r>
            <a:r>
              <a:rPr lang="de-DE" sz="1400" i="1" dirty="0">
                <a:latin typeface="Arial Narrow" pitchFamily="34" charset="0"/>
              </a:rPr>
              <a:t> Zeitung“ gelesen</a:t>
            </a:r>
          </a:p>
        </p:txBody>
      </p:sp>
    </p:spTree>
    <p:extLst>
      <p:ext uri="{BB962C8B-B14F-4D97-AF65-F5344CB8AC3E}">
        <p14:creationId xmlns:p14="http://schemas.microsoft.com/office/powerpoint/2010/main" val="139211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220" y="664120"/>
            <a:ext cx="3817768" cy="5344155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4988" y="664120"/>
            <a:ext cx="3764780" cy="5315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2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Grafik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3688" y="620688"/>
            <a:ext cx="5472608" cy="5454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1908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560" y="636872"/>
            <a:ext cx="7745992" cy="49360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300192" y="332656"/>
            <a:ext cx="2520131" cy="28905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87220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83768" y="476672"/>
            <a:ext cx="4004038" cy="5673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24471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783432"/>
            <a:ext cx="7335728" cy="4877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68144" y="4581128"/>
            <a:ext cx="2660740" cy="17646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feld 4"/>
          <p:cNvSpPr txBox="1"/>
          <p:nvPr/>
        </p:nvSpPr>
        <p:spPr>
          <a:xfrm>
            <a:off x="839048" y="5695817"/>
            <a:ext cx="13147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/>
              <a:t>Der </a:t>
            </a:r>
            <a:r>
              <a:rPr lang="de-DE" sz="1400" i="1" dirty="0">
                <a:latin typeface="Arial Narrow" pitchFamily="34" charset="0"/>
              </a:rPr>
              <a:t>Fluchtwagen</a:t>
            </a:r>
          </a:p>
        </p:txBody>
      </p:sp>
    </p:spTree>
    <p:extLst>
      <p:ext uri="{BB962C8B-B14F-4D97-AF65-F5344CB8AC3E}">
        <p14:creationId xmlns:p14="http://schemas.microsoft.com/office/powerpoint/2010/main" val="380575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836712"/>
            <a:ext cx="7056784" cy="47915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48977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600" y="404664"/>
            <a:ext cx="7479874" cy="56596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hteck 1"/>
          <p:cNvSpPr/>
          <p:nvPr/>
        </p:nvSpPr>
        <p:spPr>
          <a:xfrm>
            <a:off x="1331640" y="5517232"/>
            <a:ext cx="6303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i="1" dirty="0" err="1"/>
              <a:t>Elbing</a:t>
            </a:r>
            <a:endParaRPr lang="de-DE" sz="1400" i="1" dirty="0"/>
          </a:p>
        </p:txBody>
      </p:sp>
    </p:spTree>
    <p:extLst>
      <p:ext uri="{BB962C8B-B14F-4D97-AF65-F5344CB8AC3E}">
        <p14:creationId xmlns:p14="http://schemas.microsoft.com/office/powerpoint/2010/main" val="935184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807008"/>
            <a:ext cx="7498376" cy="50804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79824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1760" y="620688"/>
            <a:ext cx="3960440" cy="56335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1111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7536" y="826416"/>
            <a:ext cx="7706867" cy="53285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7156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6168" y="839016"/>
            <a:ext cx="7466990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7608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0128" y="404664"/>
            <a:ext cx="7669940" cy="5768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feld 2"/>
          <p:cNvSpPr txBox="1"/>
          <p:nvPr/>
        </p:nvSpPr>
        <p:spPr>
          <a:xfrm>
            <a:off x="819623" y="6237312"/>
            <a:ext cx="23750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/>
              <a:t>Die Kirche zu Zeyer - </a:t>
            </a:r>
            <a:r>
              <a:rPr lang="de-DE" sz="1400" i="1" dirty="0" err="1"/>
              <a:t>Ellerwald</a:t>
            </a:r>
            <a:endParaRPr lang="de-DE" sz="1400" i="1" dirty="0"/>
          </a:p>
        </p:txBody>
      </p:sp>
    </p:spTree>
    <p:extLst>
      <p:ext uri="{BB962C8B-B14F-4D97-AF65-F5344CB8AC3E}">
        <p14:creationId xmlns:p14="http://schemas.microsoft.com/office/powerpoint/2010/main" val="1422168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908720"/>
            <a:ext cx="7150314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62570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764704"/>
            <a:ext cx="7623422" cy="5256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1644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272" y="977320"/>
            <a:ext cx="7314542" cy="48965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923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7032" y="829340"/>
            <a:ext cx="7523570" cy="52285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0135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5053" y="836712"/>
            <a:ext cx="7291197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39164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794448"/>
            <a:ext cx="7200692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9829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822589" y="1431597"/>
            <a:ext cx="5498821" cy="3888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9749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1849543" y="1542944"/>
            <a:ext cx="5400600" cy="37001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80669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476672"/>
            <a:ext cx="8402767" cy="61484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4001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620688"/>
            <a:ext cx="7674287" cy="53285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2778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Bilder für Vortrag Bremerhaven\Auswahl der Bilder\Bremerhaveny Zeyer innen_bearbeitet-1.bmp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940" y="692696"/>
            <a:ext cx="8038661" cy="5040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7812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0786" y="980728"/>
            <a:ext cx="7210366" cy="49685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1334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5294" y="476672"/>
            <a:ext cx="7918071" cy="590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6586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908720"/>
            <a:ext cx="7366552" cy="49973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5875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7968263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2171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0091" y="692696"/>
            <a:ext cx="7403818" cy="518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549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8712" y="836712"/>
            <a:ext cx="7532230" cy="5256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22428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7516" y="836712"/>
            <a:ext cx="7308969" cy="518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8095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9139" y="764704"/>
            <a:ext cx="7488299" cy="5256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9049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868" y="836712"/>
            <a:ext cx="7505548" cy="5173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32040" y="3717032"/>
            <a:ext cx="2884956" cy="196714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146104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5576" y="836712"/>
            <a:ext cx="7507644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00713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3568" y="476669"/>
            <a:ext cx="7785117" cy="5412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feld 1"/>
          <p:cNvSpPr txBox="1"/>
          <p:nvPr/>
        </p:nvSpPr>
        <p:spPr>
          <a:xfrm>
            <a:off x="755576" y="5970128"/>
            <a:ext cx="341888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i="1" dirty="0"/>
              <a:t>Innenansicht der Kirche mit Altar und Kanzel</a:t>
            </a:r>
          </a:p>
        </p:txBody>
      </p:sp>
    </p:spTree>
    <p:extLst>
      <p:ext uri="{BB962C8B-B14F-4D97-AF65-F5344CB8AC3E}">
        <p14:creationId xmlns:p14="http://schemas.microsoft.com/office/powerpoint/2010/main" val="4035726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3890" y="980727"/>
            <a:ext cx="7240517" cy="49681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20563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836712"/>
            <a:ext cx="7133076" cy="50405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4566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2914" y="908720"/>
            <a:ext cx="7281494" cy="50847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059239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7575" y="836712"/>
            <a:ext cx="7468850" cy="5184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3429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5255" y="980728"/>
            <a:ext cx="7149867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22690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2468" y="980728"/>
            <a:ext cx="7304934" cy="49685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3151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885975"/>
            <a:ext cx="7560839" cy="51604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1244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8013" y="980728"/>
            <a:ext cx="7287973" cy="48965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47409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967" y="692696"/>
            <a:ext cx="7588064" cy="50405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4778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3448" y="908720"/>
            <a:ext cx="7235197" cy="5112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20072" y="4077072"/>
            <a:ext cx="2740745" cy="186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64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214</Words>
  <Application>Microsoft Office PowerPoint</Application>
  <PresentationFormat>Bildschirmpräsentation (4:3)</PresentationFormat>
  <Paragraphs>37</Paragraphs>
  <Slides>110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110</vt:i4>
      </vt:variant>
    </vt:vector>
  </HeadingPairs>
  <TitlesOfParts>
    <vt:vector size="114" baseType="lpstr">
      <vt:lpstr>Arial</vt:lpstr>
      <vt:lpstr>Arial Narrow</vt:lpstr>
      <vt:lpstr>Calibri</vt:lpstr>
      <vt:lpstr>Larissa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NG-Video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Fotoalbum</dc:title>
  <dc:creator>Norbert Geisler</dc:creator>
  <cp:lastModifiedBy>MueGlo MueGlo</cp:lastModifiedBy>
  <cp:revision>123</cp:revision>
  <cp:lastPrinted>2013-10-04T08:38:02Z</cp:lastPrinted>
  <dcterms:created xsi:type="dcterms:W3CDTF">2013-07-21T12:22:58Z</dcterms:created>
  <dcterms:modified xsi:type="dcterms:W3CDTF">2025-07-04T22:08:45Z</dcterms:modified>
</cp:coreProperties>
</file>